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82" r:id="rId5"/>
    <p:sldId id="266" r:id="rId6"/>
    <p:sldId id="287" r:id="rId7"/>
    <p:sldId id="286" r:id="rId8"/>
    <p:sldId id="283" r:id="rId9"/>
    <p:sldId id="288" r:id="rId10"/>
    <p:sldId id="285" r:id="rId11"/>
    <p:sldId id="284" r:id="rId12"/>
    <p:sldId id="28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DE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660"/>
  </p:normalViewPr>
  <p:slideViewPr>
    <p:cSldViewPr>
      <p:cViewPr varScale="1">
        <p:scale>
          <a:sx n="105" d="100"/>
          <a:sy n="105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AD862-CF6E-429A-A60B-52EA7A8F83D5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C790-6414-44BF-95E8-4B5E98FE7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Заявления – проверить наличие в делах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38F3-45B5-485A-A062-CD3B641D60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Организационное собрание с выпускным курсом 2024 года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" y="7151"/>
            <a:ext cx="9142888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ВКР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48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степени оригинальности*, отзыв руководителя, отзыв рецензента, согласие на размещение  текста ВКР в ЭИОС университета; даты на титуле ВКР, автореферате (для магистров) и пр. – не позднее, чем за 10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дней до даты защиты ВКР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Готовую дипломную работу отправляем на</a:t>
            </a:r>
            <a:r>
              <a:rPr lang="en-US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E-mail</a:t>
            </a:r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agroantiplagiat@mail.ru</a:t>
            </a:r>
            <a:r>
              <a:rPr lang="ru-RU" sz="20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20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внимание, чтобы дата заключения об оригинальности не была раньше отчета системы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Антиплгиат</a:t>
            </a:r>
            <a:endParaRPr lang="ru-RU" sz="20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!!!!!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Направление «Агрономия»!!!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Разделы «Методика исследований», «Охрана ОС» – сдаем в деканат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Сашниковой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Афине Георгиевне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ЗАБЛАГОВРЕМЕННО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вместе с выверенным титульным листом.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!!!!</a:t>
            </a: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«Землеустройство и кадастры» и «Продукты питания из растительного сырья</a:t>
            </a: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 - Раздел 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ОС» – сдаем в деканат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Сашниковой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ЗАБЛАГОВРЕМЕННО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вместе с выверенным титульным листом. </a:t>
            </a:r>
          </a:p>
          <a:p>
            <a:pPr marL="0" indent="0">
              <a:buNone/>
            </a:pP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08" y="0"/>
            <a:ext cx="9150808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формирования личного дела выпускника должны быть предоставлены в деканат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Копия ИНН студента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Копия СНИЛС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Копия паспорта (если происходила замена в  2024-2024 учебном году или не была предоставлена ранее)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Справка с места работы </a:t>
            </a:r>
          </a:p>
          <a:p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78904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Заявление на факультативы*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Заявление на дисциплины по выбору*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Заявления на производственную практику*, НИР, преддипломную практику (оригиналы)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Заявление на выполнение ВКР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Договоры на производственную практику (оригиналы)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381328"/>
            <a:ext cx="6776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Для тех, кто не писал на 1 курсе и не сдал в соответствии с графиками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3872" y="350100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484784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ИЮЛЯ 2024 ГОДА </a:t>
            </a:r>
          </a:p>
          <a:p>
            <a:pPr algn="ctr"/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15.00 </a:t>
            </a: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Новый Актовый зал</a:t>
            </a:r>
            <a:endParaRPr lang="ru-RU" sz="4400" b="1" dirty="0">
              <a:solidFill>
                <a:srgbClr val="0000CC"/>
              </a:solidFill>
            </a:endParaRPr>
          </a:p>
        </p:txBody>
      </p:sp>
      <p:pic>
        <p:nvPicPr>
          <p:cNvPr id="3077" name="Picture 5" descr="C:\Users\Люба\Pictures\рисунки без фона\exclamation_mark_PNG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260648"/>
            <a:ext cx="2368800" cy="62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0" t="27650" r="1408" b="25747"/>
          <a:stretch/>
        </p:blipFill>
        <p:spPr bwMode="auto">
          <a:xfrm>
            <a:off x="0" y="2204864"/>
            <a:ext cx="9144000" cy="34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8367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Даты ГЭК и ГАК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институте агробиологии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природных ресурсов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1417618"/>
            <a:ext cx="9145867" cy="836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Даты проведения государственного экзамена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45" y="274638"/>
            <a:ext cx="8949719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График защиты ВКР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19754" r="1958" b="23085"/>
          <a:stretch/>
        </p:blipFill>
        <p:spPr bwMode="auto">
          <a:xfrm>
            <a:off x="153845" y="1196752"/>
            <a:ext cx="8949719" cy="44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2101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Государственной аттестации бакалавров и магистров должны быть сданы: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1944216"/>
          </a:xfrm>
        </p:spPr>
        <p:txBody>
          <a:bodyPr>
            <a:noAutofit/>
          </a:bodyPr>
          <a:lstStyle/>
          <a:p>
            <a:pPr lvl="0"/>
            <a:endParaRPr lang="ru-RU" sz="2400" dirty="0" smtClean="0">
              <a:solidFill>
                <a:srgbClr val="0000CC"/>
              </a:solidFill>
            </a:endParaRPr>
          </a:p>
          <a:p>
            <a:pPr lvl="0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 формы контроля (зачеты, экзамены, курсовые работы и проекты, рефераты, отчеты по практикам), предусмотренные учебным планом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368" y="3539331"/>
            <a:ext cx="8712968" cy="27699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наличии задолженностей студент к Государственной итоговой аттестации не допускается! </a:t>
            </a: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на допуск к ГИА формируется 22.05.2024 г.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31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Списки задолжников 4 курса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бакалавриата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67729"/>
              </p:ext>
            </p:extLst>
          </p:nvPr>
        </p:nvGraphicFramePr>
        <p:xfrm>
          <a:off x="251520" y="1268760"/>
          <a:ext cx="8712968" cy="355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576"/>
                <a:gridCol w="1531648"/>
                <a:gridCol w="1656184"/>
                <a:gridCol w="5040560"/>
              </a:tblGrid>
              <a:tr h="1414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Тшатшу</a:t>
                      </a:r>
                      <a:r>
                        <a:rPr lang="ru-RU" sz="1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К.А.К.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АГРО_ТППР-О-20/1</a:t>
                      </a:r>
                      <a:endParaRPr lang="ru-RU" sz="1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зимняя сессия 2023-2024 учебного года</a:t>
                      </a:r>
                      <a:endParaRPr lang="ru-RU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летняя сессия 2023-2024 учебного года</a:t>
                      </a:r>
                      <a:endParaRPr lang="ru-RU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Альспектор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АГРО_ЗР-О-20/1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Экзамен: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ХСЗР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Муратов С.Д.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АГРО_ЗР-О-20/1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Технологическая практика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2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Смердин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АГРО_Плод-во-О-20/1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Экзамены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ХиППР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Овощеводство защищенного грунта,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ОПиОК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</a:tr>
              <a:tr h="2459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А.М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ЗК_ГК-О-20/1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летняя сессия 2023-2024 учебного года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Сергеев А.П.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ППРС-О-20/1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Производственная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практика, НИР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летняя сессия 2023-2024 учебного года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31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Орехова М.А.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ППРС-О-20/1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летняя сессия 2023-2024 учебного года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51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39532" marR="395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Умнова О.С.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ПРП-О-20/1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Зимняя сессия 2023-2024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Экзамены: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 безопасное применение химических средств защиты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Вся летняя сессия 2023-2024 учебного года</a:t>
                      </a:r>
                      <a:endParaRPr lang="ru-RU" sz="13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5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Списки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задолжников магистры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21655"/>
              </p:ext>
            </p:extLst>
          </p:nvPr>
        </p:nvGraphicFramePr>
        <p:xfrm>
          <a:off x="251520" y="1397398"/>
          <a:ext cx="8640960" cy="26076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/>
                <a:gridCol w="1152128"/>
                <a:gridCol w="2016224"/>
                <a:gridCol w="5112568"/>
              </a:tblGrid>
              <a:tr h="2418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Сереев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Алан Рустамович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АХОУПР-О-22/1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Воспроизводство плодородия почв в системе земледелия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</a:tr>
              <a:tr h="4434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Тагу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Тагу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Стефан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АХОУПР-О-22/1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Зимняя сессия 2023-2024 уч.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– вся,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Мехтиев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Сабир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Экберович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Селекция-О-22/1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Воспроизводство плодородия почв в системе земледелия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</a:tr>
              <a:tr h="5154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Плешков Данил Андреевич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Селекция-О-22/1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Зимняя сессия 2023-2024 уч. года – вся,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Технологическая практика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18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Подлубний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М.В.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СИЗРоВО-О-22/1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Воспроизводство плодородия почв в системе земледелия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rgbClr val="F8EDEC"/>
                    </a:solidFill>
                  </a:tcPr>
                </a:tc>
              </a:tr>
              <a:tr h="918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Дылев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ТАСиБН-О-22/1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Зимняя сессия 2023-2024 уч.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года,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Технологическая практика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679" marR="28679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1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7504" y="2204864"/>
            <a:ext cx="8856984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Окончательный вариант выпускной квалификационной работы (бакалаврская работа / магистерская диссертация) и сопутствующих документов (характеристики, рецензии, заключение программы «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и т.д.) </a:t>
            </a:r>
            <a:endParaRPr lang="ru-RU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Вместе с ВКР  сдается отчет по преддипломной практике (кроме направления «Ландшафтная архитектора» (бак.)) и сопутствующие документы к отчету (дневник, отзывы)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861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4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недели до защиты ВКР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научному руководителю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быть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предоставлены</a:t>
            </a:r>
            <a:r>
              <a:rPr lang="ru-RU" sz="2800" dirty="0" smtClean="0">
                <a:solidFill>
                  <a:srgbClr val="C00000"/>
                </a:solidFill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2" y="0"/>
            <a:ext cx="9135928" cy="476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Расположение образцов документов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3813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old.stgau.ru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Мазницына Л.В._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файлы_ГИА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Расписания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(размещены)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новой ЭИОС - Мазницына Л.В._КУРСЫ_ГИА 2024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размещены</a:t>
            </a:r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Расписания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Даты оформления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сопроводительных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оформления титульных листов, автореферата (для магистров), сопутствующих документов к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ВКР, НИР, преддипломной практике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old.stgau.ru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Мазницына Л.В._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файлы_Методические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указания по практикам, ГИА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по выполнению ВКР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(+ у руководителей ОП и ВКР)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 Темы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выпускных квалификационных работ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(уточняем у дипломных руководителей и перед распечаткой титула ВКР сверяем в деканате у методиста)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Бланки заявлений 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согласование сведений в диплом, предоставлении каникул и т.д.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будут выданы при сдаче ВКР в деканат и 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быть заполнены каждым выпускником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393305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5085184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404664"/>
            <a:ext cx="849694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к государственному экзамену размещены: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7"/>
            <a:ext cx="8856984" cy="5328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Направление «Агрономия» (бакалавры и магистры) – ЛК Громовой Н.В.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old.stgau.ru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 «Землеустройство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кадастры»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(бакалавры и магистры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ЛК в ЭИОС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Стусь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Л.Н.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(раздел «Курсы»)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Продукты питания из растительного сырья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(бакалавры и магистры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ЛК в ЭИОС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Новак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М.С.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(раздел «Курсы»)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«Экология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природопользование», «Ландшафтная архитектура»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(бакалавры и магистры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– ЛК в ЭИОС Степаненко Е.Е.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(раздел «Курсы»)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78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797</Words>
  <Application>Microsoft Office PowerPoint</Application>
  <PresentationFormat>Экран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Организационное собрание с выпускным курсом 2024 года</vt:lpstr>
      <vt:lpstr>Даты ГЭК и ГАК в институте агробиологии и природных ресурсов</vt:lpstr>
      <vt:lpstr>График защиты ВКР</vt:lpstr>
      <vt:lpstr>К Государственной аттестации бакалавров и магистров должны быть сданы:</vt:lpstr>
      <vt:lpstr>Списки задолжников 4 курса бакалавриата</vt:lpstr>
      <vt:lpstr>Списки задолжников магистры</vt:lpstr>
      <vt:lpstr>Презентация PowerPoint</vt:lpstr>
      <vt:lpstr>Расположение образцов документов </vt:lpstr>
      <vt:lpstr>Вопросы к государственному экзамену размещены:</vt:lpstr>
      <vt:lpstr>Оформление документов к ВКР</vt:lpstr>
      <vt:lpstr>Для формирования личного дела выпускника должны быть предоставлены в деканат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собрание с выпускным курсом 2022 года</dc:title>
  <dc:creator>Люба</dc:creator>
  <cp:lastModifiedBy>Люба</cp:lastModifiedBy>
  <cp:revision>50</cp:revision>
  <dcterms:created xsi:type="dcterms:W3CDTF">2022-05-04T16:35:35Z</dcterms:created>
  <dcterms:modified xsi:type="dcterms:W3CDTF">2024-05-07T14:02:59Z</dcterms:modified>
</cp:coreProperties>
</file>